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59" r:id="rId4"/>
    <p:sldId id="256" r:id="rId5"/>
  </p:sldIdLst>
  <p:sldSz cx="30175200" cy="40233600"/>
  <p:notesSz cx="7010400" cy="9296400"/>
  <p:defaultTextStyle>
    <a:defPPr>
      <a:defRPr lang="en-US"/>
    </a:defPPr>
    <a:lvl1pPr marL="0" algn="l" defTabSz="4023360" rtl="0" eaLnBrk="1" latinLnBrk="0" hangingPunct="1">
      <a:defRPr sz="7900" kern="1200">
        <a:solidFill>
          <a:schemeClr val="tx1"/>
        </a:solidFill>
        <a:latin typeface="+mn-lt"/>
        <a:ea typeface="+mn-ea"/>
        <a:cs typeface="+mn-cs"/>
      </a:defRPr>
    </a:lvl1pPr>
    <a:lvl2pPr marL="2011680" algn="l" defTabSz="4023360" rtl="0" eaLnBrk="1" latinLnBrk="0" hangingPunct="1">
      <a:defRPr sz="7900" kern="1200">
        <a:solidFill>
          <a:schemeClr val="tx1"/>
        </a:solidFill>
        <a:latin typeface="+mn-lt"/>
        <a:ea typeface="+mn-ea"/>
        <a:cs typeface="+mn-cs"/>
      </a:defRPr>
    </a:lvl2pPr>
    <a:lvl3pPr marL="4023360" algn="l" defTabSz="4023360" rtl="0" eaLnBrk="1" latinLnBrk="0" hangingPunct="1">
      <a:defRPr sz="7900" kern="1200">
        <a:solidFill>
          <a:schemeClr val="tx1"/>
        </a:solidFill>
        <a:latin typeface="+mn-lt"/>
        <a:ea typeface="+mn-ea"/>
        <a:cs typeface="+mn-cs"/>
      </a:defRPr>
    </a:lvl3pPr>
    <a:lvl4pPr marL="6035040" algn="l" defTabSz="4023360" rtl="0" eaLnBrk="1" latinLnBrk="0" hangingPunct="1">
      <a:defRPr sz="7900" kern="1200">
        <a:solidFill>
          <a:schemeClr val="tx1"/>
        </a:solidFill>
        <a:latin typeface="+mn-lt"/>
        <a:ea typeface="+mn-ea"/>
        <a:cs typeface="+mn-cs"/>
      </a:defRPr>
    </a:lvl4pPr>
    <a:lvl5pPr marL="8046720" algn="l" defTabSz="4023360" rtl="0" eaLnBrk="1" latinLnBrk="0" hangingPunct="1">
      <a:defRPr sz="7900" kern="1200">
        <a:solidFill>
          <a:schemeClr val="tx1"/>
        </a:solidFill>
        <a:latin typeface="+mn-lt"/>
        <a:ea typeface="+mn-ea"/>
        <a:cs typeface="+mn-cs"/>
      </a:defRPr>
    </a:lvl5pPr>
    <a:lvl6pPr marL="10058400" algn="l" defTabSz="4023360" rtl="0" eaLnBrk="1" latinLnBrk="0" hangingPunct="1">
      <a:defRPr sz="7900" kern="1200">
        <a:solidFill>
          <a:schemeClr val="tx1"/>
        </a:solidFill>
        <a:latin typeface="+mn-lt"/>
        <a:ea typeface="+mn-ea"/>
        <a:cs typeface="+mn-cs"/>
      </a:defRPr>
    </a:lvl6pPr>
    <a:lvl7pPr marL="12070080" algn="l" defTabSz="4023360" rtl="0" eaLnBrk="1" latinLnBrk="0" hangingPunct="1">
      <a:defRPr sz="7900" kern="1200">
        <a:solidFill>
          <a:schemeClr val="tx1"/>
        </a:solidFill>
        <a:latin typeface="+mn-lt"/>
        <a:ea typeface="+mn-ea"/>
        <a:cs typeface="+mn-cs"/>
      </a:defRPr>
    </a:lvl7pPr>
    <a:lvl8pPr marL="14081760" algn="l" defTabSz="4023360" rtl="0" eaLnBrk="1" latinLnBrk="0" hangingPunct="1">
      <a:defRPr sz="7900" kern="1200">
        <a:solidFill>
          <a:schemeClr val="tx1"/>
        </a:solidFill>
        <a:latin typeface="+mn-lt"/>
        <a:ea typeface="+mn-ea"/>
        <a:cs typeface="+mn-cs"/>
      </a:defRPr>
    </a:lvl8pPr>
    <a:lvl9pPr marL="16093440" algn="l" defTabSz="4023360" rtl="0" eaLnBrk="1" latinLnBrk="0" hangingPunct="1">
      <a:defRPr sz="7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672">
          <p15:clr>
            <a:srgbClr val="A4A3A4"/>
          </p15:clr>
        </p15:guide>
        <p15:guide id="2" pos="95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734"/>
    <a:srgbClr val="009242"/>
    <a:srgbClr val="762124"/>
    <a:srgbClr val="660000"/>
    <a:srgbClr val="6225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15620"/>
    <p:restoredTop sz="99023" autoAdjust="0"/>
  </p:normalViewPr>
  <p:slideViewPr>
    <p:cSldViewPr>
      <p:cViewPr varScale="1">
        <p:scale>
          <a:sx n="13" d="100"/>
          <a:sy n="13" d="100"/>
        </p:scale>
        <p:origin x="2316" y="90"/>
      </p:cViewPr>
      <p:guideLst>
        <p:guide orient="horz" pos="12672"/>
        <p:guide pos="95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3678" tIns="46839" rIns="93678" bIns="4683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3678" tIns="46839" rIns="93678" bIns="46839" rtlCol="0"/>
          <a:lstStyle>
            <a:lvl1pPr algn="r">
              <a:defRPr sz="1200"/>
            </a:lvl1pPr>
          </a:lstStyle>
          <a:p>
            <a:fld id="{B9462410-3B17-4DFD-A941-8AA2C93C2877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77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678" tIns="46839" rIns="93678" bIns="4683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678" tIns="46839" rIns="93678" bIns="4683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678" tIns="46839" rIns="93678" bIns="4683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678" tIns="46839" rIns="93678" bIns="46839" rtlCol="0" anchor="b"/>
          <a:lstStyle>
            <a:lvl1pPr algn="r">
              <a:defRPr sz="1200"/>
            </a:lvl1pPr>
          </a:lstStyle>
          <a:p>
            <a:fld id="{33E5BB25-DCCD-4B30-B45A-5552A3A128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5239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023360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1pPr>
    <a:lvl2pPr marL="2011680" algn="l" defTabSz="4023360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2pPr>
    <a:lvl3pPr marL="4023360" algn="l" defTabSz="4023360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3pPr>
    <a:lvl4pPr marL="6035040" algn="l" defTabSz="4023360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4pPr>
    <a:lvl5pPr marL="8046720" algn="l" defTabSz="4023360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5pPr>
    <a:lvl6pPr marL="10058400" algn="l" defTabSz="4023360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6pPr>
    <a:lvl7pPr marL="12070080" algn="l" defTabSz="4023360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7pPr>
    <a:lvl8pPr marL="14081760" algn="l" defTabSz="4023360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8pPr>
    <a:lvl9pPr marL="16093440" algn="l" defTabSz="4023360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5BB25-DCCD-4B30-B45A-5552A3A1280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800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3140" y="12498496"/>
            <a:ext cx="25648920" cy="862414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26280" y="22799040"/>
            <a:ext cx="21122640" cy="102819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11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023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0350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046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058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07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081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093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88504-7423-4B3D-84BD-E7CD227875FB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06A4D-B672-4423-B12F-C5D9950AE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265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88504-7423-4B3D-84BD-E7CD227875FB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06A4D-B672-4423-B12F-C5D9950AE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482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877020" y="1611212"/>
            <a:ext cx="6789420" cy="3432894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08760" y="1611212"/>
            <a:ext cx="19865340" cy="3432894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88504-7423-4B3D-84BD-E7CD227875FB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06A4D-B672-4423-B12F-C5D9950AE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189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88504-7423-4B3D-84BD-E7CD227875FB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06A4D-B672-4423-B12F-C5D9950AE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347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3633" y="25853816"/>
            <a:ext cx="25648920" cy="7990840"/>
          </a:xfrm>
        </p:spPr>
        <p:txBody>
          <a:bodyPr anchor="t"/>
          <a:lstStyle>
            <a:lvl1pPr algn="l">
              <a:defRPr sz="176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83633" y="17052719"/>
            <a:ext cx="25648920" cy="8801097"/>
          </a:xfrm>
        </p:spPr>
        <p:txBody>
          <a:bodyPr anchor="b"/>
          <a:lstStyle>
            <a:lvl1pPr marL="0" indent="0">
              <a:buNone/>
              <a:defRPr sz="8800">
                <a:solidFill>
                  <a:schemeClr val="tx1">
                    <a:tint val="75000"/>
                  </a:schemeClr>
                </a:solidFill>
              </a:defRPr>
            </a:lvl1pPr>
            <a:lvl2pPr marL="2011680" indent="0">
              <a:buNone/>
              <a:defRPr sz="7900">
                <a:solidFill>
                  <a:schemeClr val="tx1">
                    <a:tint val="75000"/>
                  </a:schemeClr>
                </a:solidFill>
              </a:defRPr>
            </a:lvl2pPr>
            <a:lvl3pPr marL="4023360" indent="0">
              <a:buNone/>
              <a:defRPr sz="7000">
                <a:solidFill>
                  <a:schemeClr val="tx1">
                    <a:tint val="75000"/>
                  </a:schemeClr>
                </a:solidFill>
              </a:defRPr>
            </a:lvl3pPr>
            <a:lvl4pPr marL="6035040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4pPr>
            <a:lvl5pPr marL="8046720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5pPr>
            <a:lvl6pPr marL="10058400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6pPr>
            <a:lvl7pPr marL="12070080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7pPr>
            <a:lvl8pPr marL="14081760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8pPr>
            <a:lvl9pPr marL="16093440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88504-7423-4B3D-84BD-E7CD227875FB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06A4D-B672-4423-B12F-C5D9950AE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918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8760" y="9387843"/>
            <a:ext cx="13327380" cy="26552316"/>
          </a:xfrm>
        </p:spPr>
        <p:txBody>
          <a:bodyPr/>
          <a:lstStyle>
            <a:lvl1pPr>
              <a:defRPr sz="12300"/>
            </a:lvl1pPr>
            <a:lvl2pPr>
              <a:defRPr sz="10600"/>
            </a:lvl2pPr>
            <a:lvl3pPr>
              <a:defRPr sz="8800"/>
            </a:lvl3pPr>
            <a:lvl4pPr>
              <a:defRPr sz="7900"/>
            </a:lvl4pPr>
            <a:lvl5pPr>
              <a:defRPr sz="7900"/>
            </a:lvl5pPr>
            <a:lvl6pPr>
              <a:defRPr sz="7900"/>
            </a:lvl6pPr>
            <a:lvl7pPr>
              <a:defRPr sz="7900"/>
            </a:lvl7pPr>
            <a:lvl8pPr>
              <a:defRPr sz="7900"/>
            </a:lvl8pPr>
            <a:lvl9pPr>
              <a:defRPr sz="7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39060" y="9387843"/>
            <a:ext cx="13327380" cy="26552316"/>
          </a:xfrm>
        </p:spPr>
        <p:txBody>
          <a:bodyPr/>
          <a:lstStyle>
            <a:lvl1pPr>
              <a:defRPr sz="12300"/>
            </a:lvl1pPr>
            <a:lvl2pPr>
              <a:defRPr sz="10600"/>
            </a:lvl2pPr>
            <a:lvl3pPr>
              <a:defRPr sz="8800"/>
            </a:lvl3pPr>
            <a:lvl4pPr>
              <a:defRPr sz="7900"/>
            </a:lvl4pPr>
            <a:lvl5pPr>
              <a:defRPr sz="7900"/>
            </a:lvl5pPr>
            <a:lvl6pPr>
              <a:defRPr sz="7900"/>
            </a:lvl6pPr>
            <a:lvl7pPr>
              <a:defRPr sz="7900"/>
            </a:lvl7pPr>
            <a:lvl8pPr>
              <a:defRPr sz="7900"/>
            </a:lvl8pPr>
            <a:lvl9pPr>
              <a:defRPr sz="7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88504-7423-4B3D-84BD-E7CD227875FB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06A4D-B672-4423-B12F-C5D9950AE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775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8760" y="9005996"/>
            <a:ext cx="13332620" cy="3753270"/>
          </a:xfrm>
        </p:spPr>
        <p:txBody>
          <a:bodyPr anchor="b"/>
          <a:lstStyle>
            <a:lvl1pPr marL="0" indent="0">
              <a:buNone/>
              <a:defRPr sz="10600" b="1"/>
            </a:lvl1pPr>
            <a:lvl2pPr marL="2011680" indent="0">
              <a:buNone/>
              <a:defRPr sz="8800" b="1"/>
            </a:lvl2pPr>
            <a:lvl3pPr marL="4023360" indent="0">
              <a:buNone/>
              <a:defRPr sz="7900" b="1"/>
            </a:lvl3pPr>
            <a:lvl4pPr marL="6035040" indent="0">
              <a:buNone/>
              <a:defRPr sz="7000" b="1"/>
            </a:lvl4pPr>
            <a:lvl5pPr marL="8046720" indent="0">
              <a:buNone/>
              <a:defRPr sz="7000" b="1"/>
            </a:lvl5pPr>
            <a:lvl6pPr marL="10058400" indent="0">
              <a:buNone/>
              <a:defRPr sz="7000" b="1"/>
            </a:lvl6pPr>
            <a:lvl7pPr marL="12070080" indent="0">
              <a:buNone/>
              <a:defRPr sz="7000" b="1"/>
            </a:lvl7pPr>
            <a:lvl8pPr marL="14081760" indent="0">
              <a:buNone/>
              <a:defRPr sz="7000" b="1"/>
            </a:lvl8pPr>
            <a:lvl9pPr marL="16093440" indent="0">
              <a:buNone/>
              <a:defRPr sz="70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08760" y="12759266"/>
            <a:ext cx="13332620" cy="23180890"/>
          </a:xfrm>
        </p:spPr>
        <p:txBody>
          <a:bodyPr/>
          <a:lstStyle>
            <a:lvl1pPr>
              <a:defRPr sz="10600"/>
            </a:lvl1pPr>
            <a:lvl2pPr>
              <a:defRPr sz="8800"/>
            </a:lvl2pPr>
            <a:lvl3pPr>
              <a:defRPr sz="7900"/>
            </a:lvl3pPr>
            <a:lvl4pPr>
              <a:defRPr sz="7000"/>
            </a:lvl4pPr>
            <a:lvl5pPr>
              <a:defRPr sz="7000"/>
            </a:lvl5pPr>
            <a:lvl6pPr>
              <a:defRPr sz="7000"/>
            </a:lvl6pPr>
            <a:lvl7pPr>
              <a:defRPr sz="7000"/>
            </a:lvl7pPr>
            <a:lvl8pPr>
              <a:defRPr sz="7000"/>
            </a:lvl8pPr>
            <a:lvl9pPr>
              <a:defRPr sz="7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8584" y="9005996"/>
            <a:ext cx="13337858" cy="3753270"/>
          </a:xfrm>
        </p:spPr>
        <p:txBody>
          <a:bodyPr anchor="b"/>
          <a:lstStyle>
            <a:lvl1pPr marL="0" indent="0">
              <a:buNone/>
              <a:defRPr sz="10600" b="1"/>
            </a:lvl1pPr>
            <a:lvl2pPr marL="2011680" indent="0">
              <a:buNone/>
              <a:defRPr sz="8800" b="1"/>
            </a:lvl2pPr>
            <a:lvl3pPr marL="4023360" indent="0">
              <a:buNone/>
              <a:defRPr sz="7900" b="1"/>
            </a:lvl3pPr>
            <a:lvl4pPr marL="6035040" indent="0">
              <a:buNone/>
              <a:defRPr sz="7000" b="1"/>
            </a:lvl4pPr>
            <a:lvl5pPr marL="8046720" indent="0">
              <a:buNone/>
              <a:defRPr sz="7000" b="1"/>
            </a:lvl5pPr>
            <a:lvl6pPr marL="10058400" indent="0">
              <a:buNone/>
              <a:defRPr sz="7000" b="1"/>
            </a:lvl6pPr>
            <a:lvl7pPr marL="12070080" indent="0">
              <a:buNone/>
              <a:defRPr sz="7000" b="1"/>
            </a:lvl7pPr>
            <a:lvl8pPr marL="14081760" indent="0">
              <a:buNone/>
              <a:defRPr sz="7000" b="1"/>
            </a:lvl8pPr>
            <a:lvl9pPr marL="16093440" indent="0">
              <a:buNone/>
              <a:defRPr sz="70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8584" y="12759266"/>
            <a:ext cx="13337858" cy="23180890"/>
          </a:xfrm>
        </p:spPr>
        <p:txBody>
          <a:bodyPr/>
          <a:lstStyle>
            <a:lvl1pPr>
              <a:defRPr sz="10600"/>
            </a:lvl1pPr>
            <a:lvl2pPr>
              <a:defRPr sz="8800"/>
            </a:lvl2pPr>
            <a:lvl3pPr>
              <a:defRPr sz="7900"/>
            </a:lvl3pPr>
            <a:lvl4pPr>
              <a:defRPr sz="7000"/>
            </a:lvl4pPr>
            <a:lvl5pPr>
              <a:defRPr sz="7000"/>
            </a:lvl5pPr>
            <a:lvl6pPr>
              <a:defRPr sz="7000"/>
            </a:lvl6pPr>
            <a:lvl7pPr>
              <a:defRPr sz="7000"/>
            </a:lvl7pPr>
            <a:lvl8pPr>
              <a:defRPr sz="7000"/>
            </a:lvl8pPr>
            <a:lvl9pPr>
              <a:defRPr sz="7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88504-7423-4B3D-84BD-E7CD227875FB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06A4D-B672-4423-B12F-C5D9950AE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664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88504-7423-4B3D-84BD-E7CD227875FB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06A4D-B672-4423-B12F-C5D9950AE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888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88504-7423-4B3D-84BD-E7CD227875FB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06A4D-B672-4423-B12F-C5D9950AE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362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8762" y="1601893"/>
            <a:ext cx="9927433" cy="6817360"/>
          </a:xfrm>
        </p:spPr>
        <p:txBody>
          <a:bodyPr anchor="b"/>
          <a:lstStyle>
            <a:lvl1pPr algn="l">
              <a:defRPr sz="8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97665" y="1601896"/>
            <a:ext cx="16868775" cy="34338263"/>
          </a:xfrm>
        </p:spPr>
        <p:txBody>
          <a:bodyPr/>
          <a:lstStyle>
            <a:lvl1pPr>
              <a:defRPr sz="14100"/>
            </a:lvl1pPr>
            <a:lvl2pPr>
              <a:defRPr sz="12300"/>
            </a:lvl2pPr>
            <a:lvl3pPr>
              <a:defRPr sz="10600"/>
            </a:lvl3pPr>
            <a:lvl4pPr>
              <a:defRPr sz="8800"/>
            </a:lvl4pPr>
            <a:lvl5pPr>
              <a:defRPr sz="8800"/>
            </a:lvl5pPr>
            <a:lvl6pPr>
              <a:defRPr sz="8800"/>
            </a:lvl6pPr>
            <a:lvl7pPr>
              <a:defRPr sz="8800"/>
            </a:lvl7pPr>
            <a:lvl8pPr>
              <a:defRPr sz="8800"/>
            </a:lvl8pPr>
            <a:lvl9pPr>
              <a:defRPr sz="8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08762" y="8419256"/>
            <a:ext cx="9927433" cy="27520903"/>
          </a:xfrm>
        </p:spPr>
        <p:txBody>
          <a:bodyPr/>
          <a:lstStyle>
            <a:lvl1pPr marL="0" indent="0">
              <a:buNone/>
              <a:defRPr sz="6200"/>
            </a:lvl1pPr>
            <a:lvl2pPr marL="2011680" indent="0">
              <a:buNone/>
              <a:defRPr sz="5300"/>
            </a:lvl2pPr>
            <a:lvl3pPr marL="4023360" indent="0">
              <a:buNone/>
              <a:defRPr sz="4400"/>
            </a:lvl3pPr>
            <a:lvl4pPr marL="6035040" indent="0">
              <a:buNone/>
              <a:defRPr sz="4000"/>
            </a:lvl4pPr>
            <a:lvl5pPr marL="8046720" indent="0">
              <a:buNone/>
              <a:defRPr sz="4000"/>
            </a:lvl5pPr>
            <a:lvl6pPr marL="10058400" indent="0">
              <a:buNone/>
              <a:defRPr sz="4000"/>
            </a:lvl6pPr>
            <a:lvl7pPr marL="12070080" indent="0">
              <a:buNone/>
              <a:defRPr sz="4000"/>
            </a:lvl7pPr>
            <a:lvl8pPr marL="14081760" indent="0">
              <a:buNone/>
              <a:defRPr sz="4000"/>
            </a:lvl8pPr>
            <a:lvl9pPr marL="16093440" indent="0">
              <a:buNone/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88504-7423-4B3D-84BD-E7CD227875FB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06A4D-B672-4423-B12F-C5D9950AE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928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4550" y="28163520"/>
            <a:ext cx="18105120" cy="3324863"/>
          </a:xfrm>
        </p:spPr>
        <p:txBody>
          <a:bodyPr anchor="b"/>
          <a:lstStyle>
            <a:lvl1pPr algn="l">
              <a:defRPr sz="8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14550" y="3594947"/>
            <a:ext cx="18105120" cy="24140160"/>
          </a:xfrm>
        </p:spPr>
        <p:txBody>
          <a:bodyPr/>
          <a:lstStyle>
            <a:lvl1pPr marL="0" indent="0">
              <a:buNone/>
              <a:defRPr sz="14100"/>
            </a:lvl1pPr>
            <a:lvl2pPr marL="2011680" indent="0">
              <a:buNone/>
              <a:defRPr sz="12300"/>
            </a:lvl2pPr>
            <a:lvl3pPr marL="4023360" indent="0">
              <a:buNone/>
              <a:defRPr sz="10600"/>
            </a:lvl3pPr>
            <a:lvl4pPr marL="6035040" indent="0">
              <a:buNone/>
              <a:defRPr sz="8800"/>
            </a:lvl4pPr>
            <a:lvl5pPr marL="8046720" indent="0">
              <a:buNone/>
              <a:defRPr sz="8800"/>
            </a:lvl5pPr>
            <a:lvl6pPr marL="10058400" indent="0">
              <a:buNone/>
              <a:defRPr sz="8800"/>
            </a:lvl6pPr>
            <a:lvl7pPr marL="12070080" indent="0">
              <a:buNone/>
              <a:defRPr sz="8800"/>
            </a:lvl7pPr>
            <a:lvl8pPr marL="14081760" indent="0">
              <a:buNone/>
              <a:defRPr sz="8800"/>
            </a:lvl8pPr>
            <a:lvl9pPr marL="16093440" indent="0">
              <a:buNone/>
              <a:defRPr sz="8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14550" y="31488383"/>
            <a:ext cx="18105120" cy="4721857"/>
          </a:xfrm>
        </p:spPr>
        <p:txBody>
          <a:bodyPr/>
          <a:lstStyle>
            <a:lvl1pPr marL="0" indent="0">
              <a:buNone/>
              <a:defRPr sz="6200"/>
            </a:lvl1pPr>
            <a:lvl2pPr marL="2011680" indent="0">
              <a:buNone/>
              <a:defRPr sz="5300"/>
            </a:lvl2pPr>
            <a:lvl3pPr marL="4023360" indent="0">
              <a:buNone/>
              <a:defRPr sz="4400"/>
            </a:lvl3pPr>
            <a:lvl4pPr marL="6035040" indent="0">
              <a:buNone/>
              <a:defRPr sz="4000"/>
            </a:lvl4pPr>
            <a:lvl5pPr marL="8046720" indent="0">
              <a:buNone/>
              <a:defRPr sz="4000"/>
            </a:lvl5pPr>
            <a:lvl6pPr marL="10058400" indent="0">
              <a:buNone/>
              <a:defRPr sz="4000"/>
            </a:lvl6pPr>
            <a:lvl7pPr marL="12070080" indent="0">
              <a:buNone/>
              <a:defRPr sz="4000"/>
            </a:lvl7pPr>
            <a:lvl8pPr marL="14081760" indent="0">
              <a:buNone/>
              <a:defRPr sz="4000"/>
            </a:lvl8pPr>
            <a:lvl9pPr marL="16093440" indent="0">
              <a:buNone/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88504-7423-4B3D-84BD-E7CD227875FB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06A4D-B672-4423-B12F-C5D9950AE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441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08760" y="1611210"/>
            <a:ext cx="27157680" cy="6705600"/>
          </a:xfrm>
          <a:prstGeom prst="rect">
            <a:avLst/>
          </a:prstGeom>
        </p:spPr>
        <p:txBody>
          <a:bodyPr vert="horz" lIns="402336" tIns="201168" rIns="402336" bIns="201168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8760" y="9387843"/>
            <a:ext cx="27157680" cy="26552316"/>
          </a:xfrm>
          <a:prstGeom prst="rect">
            <a:avLst/>
          </a:prstGeom>
        </p:spPr>
        <p:txBody>
          <a:bodyPr vert="horz" lIns="402336" tIns="201168" rIns="402336" bIns="20116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08760" y="37290589"/>
            <a:ext cx="7040880" cy="2142067"/>
          </a:xfrm>
          <a:prstGeom prst="rect">
            <a:avLst/>
          </a:prstGeom>
        </p:spPr>
        <p:txBody>
          <a:bodyPr vert="horz" lIns="402336" tIns="201168" rIns="402336" bIns="201168" rtlCol="0" anchor="ctr"/>
          <a:lstStyle>
            <a:lvl1pPr algn="l">
              <a:defRPr sz="5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288504-7423-4B3D-84BD-E7CD227875FB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309860" y="37290589"/>
            <a:ext cx="9555480" cy="2142067"/>
          </a:xfrm>
          <a:prstGeom prst="rect">
            <a:avLst/>
          </a:prstGeom>
        </p:spPr>
        <p:txBody>
          <a:bodyPr vert="horz" lIns="402336" tIns="201168" rIns="402336" bIns="201168" rtlCol="0" anchor="ctr"/>
          <a:lstStyle>
            <a:lvl1pPr algn="ctr">
              <a:defRPr sz="5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625560" y="37290589"/>
            <a:ext cx="7040880" cy="2142067"/>
          </a:xfrm>
          <a:prstGeom prst="rect">
            <a:avLst/>
          </a:prstGeom>
        </p:spPr>
        <p:txBody>
          <a:bodyPr vert="horz" lIns="402336" tIns="201168" rIns="402336" bIns="201168" rtlCol="0" anchor="ctr"/>
          <a:lstStyle>
            <a:lvl1pPr algn="r">
              <a:defRPr sz="5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06A4D-B672-4423-B12F-C5D9950AE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429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023360" rtl="0" eaLnBrk="1" latinLnBrk="0" hangingPunct="1">
        <a:spcBef>
          <a:spcPct val="0"/>
        </a:spcBef>
        <a:buNone/>
        <a:defRPr sz="19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08760" indent="-1508760" algn="l" defTabSz="4023360" rtl="0" eaLnBrk="1" latinLnBrk="0" hangingPunct="1">
        <a:spcBef>
          <a:spcPct val="20000"/>
        </a:spcBef>
        <a:buFont typeface="Arial" pitchFamily="34" charset="0"/>
        <a:buChar char="•"/>
        <a:defRPr sz="14100" kern="1200">
          <a:solidFill>
            <a:schemeClr val="tx1"/>
          </a:solidFill>
          <a:latin typeface="+mn-lt"/>
          <a:ea typeface="+mn-ea"/>
          <a:cs typeface="+mn-cs"/>
        </a:defRPr>
      </a:lvl1pPr>
      <a:lvl2pPr marL="3268980" indent="-1257300" algn="l" defTabSz="4023360" rtl="0" eaLnBrk="1" latinLnBrk="0" hangingPunct="1">
        <a:spcBef>
          <a:spcPct val="20000"/>
        </a:spcBef>
        <a:buFont typeface="Arial" pitchFamily="34" charset="0"/>
        <a:buChar char="–"/>
        <a:defRPr sz="12300" kern="1200">
          <a:solidFill>
            <a:schemeClr val="tx1"/>
          </a:solidFill>
          <a:latin typeface="+mn-lt"/>
          <a:ea typeface="+mn-ea"/>
          <a:cs typeface="+mn-cs"/>
        </a:defRPr>
      </a:lvl2pPr>
      <a:lvl3pPr marL="5029200" indent="-1005840" algn="l" defTabSz="4023360" rtl="0" eaLnBrk="1" latinLnBrk="0" hangingPunct="1">
        <a:spcBef>
          <a:spcPct val="20000"/>
        </a:spcBef>
        <a:buFont typeface="Arial" pitchFamily="34" charset="0"/>
        <a:buChar char="•"/>
        <a:defRPr sz="10600" kern="1200">
          <a:solidFill>
            <a:schemeClr val="tx1"/>
          </a:solidFill>
          <a:latin typeface="+mn-lt"/>
          <a:ea typeface="+mn-ea"/>
          <a:cs typeface="+mn-cs"/>
        </a:defRPr>
      </a:lvl3pPr>
      <a:lvl4pPr marL="7040880" indent="-1005840" algn="l" defTabSz="4023360" rtl="0" eaLnBrk="1" latinLnBrk="0" hangingPunct="1">
        <a:spcBef>
          <a:spcPct val="20000"/>
        </a:spcBef>
        <a:buFont typeface="Arial" pitchFamily="34" charset="0"/>
        <a:buChar char="–"/>
        <a:defRPr sz="8800" kern="1200">
          <a:solidFill>
            <a:schemeClr val="tx1"/>
          </a:solidFill>
          <a:latin typeface="+mn-lt"/>
          <a:ea typeface="+mn-ea"/>
          <a:cs typeface="+mn-cs"/>
        </a:defRPr>
      </a:lvl4pPr>
      <a:lvl5pPr marL="9052560" indent="-1005840" algn="l" defTabSz="4023360" rtl="0" eaLnBrk="1" latinLnBrk="0" hangingPunct="1">
        <a:spcBef>
          <a:spcPct val="20000"/>
        </a:spcBef>
        <a:buFont typeface="Arial" pitchFamily="34" charset="0"/>
        <a:buChar char="»"/>
        <a:defRPr sz="8800" kern="1200">
          <a:solidFill>
            <a:schemeClr val="tx1"/>
          </a:solidFill>
          <a:latin typeface="+mn-lt"/>
          <a:ea typeface="+mn-ea"/>
          <a:cs typeface="+mn-cs"/>
        </a:defRPr>
      </a:lvl5pPr>
      <a:lvl6pPr marL="11064240" indent="-1005840" algn="l" defTabSz="4023360" rtl="0" eaLnBrk="1" latinLnBrk="0" hangingPunct="1">
        <a:spcBef>
          <a:spcPct val="20000"/>
        </a:spcBef>
        <a:buFont typeface="Arial" pitchFamily="34" charset="0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6pPr>
      <a:lvl7pPr marL="13075920" indent="-1005840" algn="l" defTabSz="4023360" rtl="0" eaLnBrk="1" latinLnBrk="0" hangingPunct="1">
        <a:spcBef>
          <a:spcPct val="20000"/>
        </a:spcBef>
        <a:buFont typeface="Arial" pitchFamily="34" charset="0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7pPr>
      <a:lvl8pPr marL="15087600" indent="-1005840" algn="l" defTabSz="4023360" rtl="0" eaLnBrk="1" latinLnBrk="0" hangingPunct="1">
        <a:spcBef>
          <a:spcPct val="20000"/>
        </a:spcBef>
        <a:buFont typeface="Arial" pitchFamily="34" charset="0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8pPr>
      <a:lvl9pPr marL="17099280" indent="-1005840" algn="l" defTabSz="4023360" rtl="0" eaLnBrk="1" latinLnBrk="0" hangingPunct="1">
        <a:spcBef>
          <a:spcPct val="20000"/>
        </a:spcBef>
        <a:buFont typeface="Arial" pitchFamily="34" charset="0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23360" rtl="0" eaLnBrk="1" latinLnBrk="0" hangingPunct="1">
        <a:defRPr sz="7900" kern="1200">
          <a:solidFill>
            <a:schemeClr val="tx1"/>
          </a:solidFill>
          <a:latin typeface="+mn-lt"/>
          <a:ea typeface="+mn-ea"/>
          <a:cs typeface="+mn-cs"/>
        </a:defRPr>
      </a:lvl1pPr>
      <a:lvl2pPr marL="2011680" algn="l" defTabSz="4023360" rtl="0" eaLnBrk="1" latinLnBrk="0" hangingPunct="1">
        <a:defRPr sz="79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0" algn="l" defTabSz="4023360" rtl="0" eaLnBrk="1" latinLnBrk="0" hangingPunct="1">
        <a:defRPr sz="7900" kern="1200">
          <a:solidFill>
            <a:schemeClr val="tx1"/>
          </a:solidFill>
          <a:latin typeface="+mn-lt"/>
          <a:ea typeface="+mn-ea"/>
          <a:cs typeface="+mn-cs"/>
        </a:defRPr>
      </a:lvl3pPr>
      <a:lvl4pPr marL="6035040" algn="l" defTabSz="4023360" rtl="0" eaLnBrk="1" latinLnBrk="0" hangingPunct="1">
        <a:defRPr sz="7900" kern="1200">
          <a:solidFill>
            <a:schemeClr val="tx1"/>
          </a:solidFill>
          <a:latin typeface="+mn-lt"/>
          <a:ea typeface="+mn-ea"/>
          <a:cs typeface="+mn-cs"/>
        </a:defRPr>
      </a:lvl4pPr>
      <a:lvl5pPr marL="8046720" algn="l" defTabSz="4023360" rtl="0" eaLnBrk="1" latinLnBrk="0" hangingPunct="1">
        <a:defRPr sz="7900" kern="1200">
          <a:solidFill>
            <a:schemeClr val="tx1"/>
          </a:solidFill>
          <a:latin typeface="+mn-lt"/>
          <a:ea typeface="+mn-ea"/>
          <a:cs typeface="+mn-cs"/>
        </a:defRPr>
      </a:lvl5pPr>
      <a:lvl6pPr marL="10058400" algn="l" defTabSz="4023360" rtl="0" eaLnBrk="1" latinLnBrk="0" hangingPunct="1">
        <a:defRPr sz="7900" kern="1200">
          <a:solidFill>
            <a:schemeClr val="tx1"/>
          </a:solidFill>
          <a:latin typeface="+mn-lt"/>
          <a:ea typeface="+mn-ea"/>
          <a:cs typeface="+mn-cs"/>
        </a:defRPr>
      </a:lvl6pPr>
      <a:lvl7pPr marL="12070080" algn="l" defTabSz="4023360" rtl="0" eaLnBrk="1" latinLnBrk="0" hangingPunct="1">
        <a:defRPr sz="7900" kern="1200">
          <a:solidFill>
            <a:schemeClr val="tx1"/>
          </a:solidFill>
          <a:latin typeface="+mn-lt"/>
          <a:ea typeface="+mn-ea"/>
          <a:cs typeface="+mn-cs"/>
        </a:defRPr>
      </a:lvl7pPr>
      <a:lvl8pPr marL="14081760" algn="l" defTabSz="4023360" rtl="0" eaLnBrk="1" latinLnBrk="0" hangingPunct="1">
        <a:defRPr sz="7900" kern="1200">
          <a:solidFill>
            <a:schemeClr val="tx1"/>
          </a:solidFill>
          <a:latin typeface="+mn-lt"/>
          <a:ea typeface="+mn-ea"/>
          <a:cs typeface="+mn-cs"/>
        </a:defRPr>
      </a:lvl8pPr>
      <a:lvl9pPr marL="16093440" algn="l" defTabSz="4023360" rtl="0" eaLnBrk="1" latinLnBrk="0" hangingPunct="1">
        <a:defRPr sz="7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giar.org/about-us/our-funders/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05100" y="2895600"/>
            <a:ext cx="24765000" cy="2523768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/>
              <a:t>Africa RISING Science and Implementation Workshop</a:t>
            </a:r>
            <a:endParaRPr lang="en-US" dirty="0"/>
          </a:p>
          <a:p>
            <a:pPr algn="ctr"/>
            <a:r>
              <a:rPr lang="en-GB" dirty="0"/>
              <a:t>Dar </a:t>
            </a:r>
            <a:r>
              <a:rPr lang="en-GB" dirty="0" err="1"/>
              <a:t>es</a:t>
            </a:r>
            <a:r>
              <a:rPr lang="en-GB" dirty="0"/>
              <a:t> Salaam, 17-19 January 2017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705100" y="11430000"/>
            <a:ext cx="26517600" cy="9818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Objectives</a:t>
            </a:r>
            <a:endParaRPr lang="en-US" dirty="0"/>
          </a:p>
          <a:p>
            <a:endParaRPr lang="en-GB" dirty="0"/>
          </a:p>
          <a:p>
            <a:pPr marL="1143000" indent="-1143000">
              <a:buFont typeface="Arial" panose="020B0604020202020204" pitchFamily="34" charset="0"/>
              <a:buChar char="•"/>
            </a:pPr>
            <a:r>
              <a:rPr lang="en-GB" dirty="0" smtClean="0"/>
              <a:t>Present </a:t>
            </a:r>
            <a:r>
              <a:rPr lang="en-GB" dirty="0"/>
              <a:t>and critically assess the major science and technology results of the Program, with an emphasis on innovations that can be taken to </a:t>
            </a:r>
            <a:r>
              <a:rPr lang="en-GB" dirty="0" smtClean="0"/>
              <a:t>scale</a:t>
            </a:r>
          </a:p>
          <a:p>
            <a:pPr marL="1143000" indent="-1143000">
              <a:buFont typeface="Arial" panose="020B0604020202020204" pitchFamily="34" charset="0"/>
              <a:buChar char="•"/>
            </a:pPr>
            <a:endParaRPr lang="en-US" dirty="0"/>
          </a:p>
          <a:p>
            <a:pPr marL="1143000" lvl="0" indent="-1143000">
              <a:buFont typeface="Arial" panose="020B0604020202020204" pitchFamily="34" charset="0"/>
              <a:buChar char="•"/>
            </a:pPr>
            <a:r>
              <a:rPr lang="en-GB" dirty="0"/>
              <a:t>Discuss and agree important Program-wide implementation arrangements necessary to achieve the Program’s goals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174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669493"/>
              </p:ext>
            </p:extLst>
          </p:nvPr>
        </p:nvGraphicFramePr>
        <p:xfrm>
          <a:off x="6019800" y="10820400"/>
          <a:ext cx="17221199" cy="9464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48817"/>
                <a:gridCol w="8587189"/>
                <a:gridCol w="1348478"/>
                <a:gridCol w="6236715"/>
              </a:tblGrid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 </a:t>
                      </a:r>
                      <a:endParaRPr lang="en-US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Poster Themes</a:t>
                      </a:r>
                      <a:endParaRPr lang="en-US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WA </a:t>
                      </a:r>
                      <a:endParaRPr lang="en-US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Leaders</a:t>
                      </a:r>
                      <a:endParaRPr lang="en-US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1</a:t>
                      </a:r>
                      <a:endParaRPr lang="en-US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Genetic intensification</a:t>
                      </a:r>
                      <a:endParaRPr lang="en-US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 √</a:t>
                      </a:r>
                      <a:endParaRPr lang="en-US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 Jean-</a:t>
                      </a:r>
                      <a:r>
                        <a:rPr lang="en-US" sz="3600" dirty="0" err="1">
                          <a:effectLst/>
                        </a:rPr>
                        <a:t>baptise</a:t>
                      </a:r>
                      <a:r>
                        <a:rPr lang="en-US" sz="3600" dirty="0">
                          <a:effectLst/>
                        </a:rPr>
                        <a:t>, </a:t>
                      </a:r>
                      <a:r>
                        <a:rPr lang="en-US" sz="3600" dirty="0" err="1">
                          <a:effectLst/>
                        </a:rPr>
                        <a:t>Issah</a:t>
                      </a:r>
                      <a:endParaRPr lang="en-US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2</a:t>
                      </a:r>
                      <a:endParaRPr lang="en-US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Crop ecology</a:t>
                      </a:r>
                      <a:endParaRPr lang="en-US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  √</a:t>
                      </a:r>
                      <a:endParaRPr lang="en-US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 Nurudeen, Asamoah</a:t>
                      </a:r>
                      <a:endParaRPr lang="en-US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2</a:t>
                      </a:r>
                      <a:endParaRPr lang="en-US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Natural resources management</a:t>
                      </a:r>
                      <a:endParaRPr lang="en-US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 </a:t>
                      </a:r>
                      <a:endParaRPr lang="en-US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 </a:t>
                      </a:r>
                      <a:endParaRPr lang="en-US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3</a:t>
                      </a:r>
                      <a:endParaRPr lang="en-US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Soil and water management and landscapes</a:t>
                      </a:r>
                      <a:endParaRPr lang="en-US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 √ </a:t>
                      </a:r>
                      <a:endParaRPr lang="en-US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 Birhanu; Funke </a:t>
                      </a:r>
                      <a:endParaRPr lang="en-US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4</a:t>
                      </a:r>
                      <a:endParaRPr lang="en-US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Conservation agriculture</a:t>
                      </a:r>
                      <a:endParaRPr lang="en-US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 ?</a:t>
                      </a:r>
                      <a:endParaRPr lang="en-US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 </a:t>
                      </a:r>
                      <a:endParaRPr lang="en-US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5</a:t>
                      </a:r>
                      <a:endParaRPr lang="en-US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Livestock</a:t>
                      </a:r>
                      <a:endParaRPr lang="en-US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  √</a:t>
                      </a:r>
                      <a:endParaRPr lang="en-US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 Augustine</a:t>
                      </a:r>
                      <a:endParaRPr lang="en-US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6</a:t>
                      </a:r>
                      <a:endParaRPr lang="en-US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Post-harvest and food safety</a:t>
                      </a:r>
                      <a:endParaRPr lang="en-US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  √</a:t>
                      </a:r>
                      <a:endParaRPr lang="en-US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 Issah; Ajenaro</a:t>
                      </a:r>
                      <a:endParaRPr lang="en-US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7</a:t>
                      </a:r>
                      <a:endParaRPr lang="en-US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High value crops (vegetables and trees)</a:t>
                      </a:r>
                      <a:endParaRPr lang="en-US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  √</a:t>
                      </a:r>
                      <a:endParaRPr lang="en-US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 </a:t>
                      </a:r>
                      <a:r>
                        <a:rPr lang="en-US" sz="3600" dirty="0" smtClean="0">
                          <a:effectLst/>
                        </a:rPr>
                        <a:t>Jean-</a:t>
                      </a:r>
                      <a:r>
                        <a:rPr lang="en-US" sz="3600" dirty="0" err="1" smtClean="0">
                          <a:effectLst/>
                        </a:rPr>
                        <a:t>baptise</a:t>
                      </a:r>
                      <a:r>
                        <a:rPr lang="en-US" sz="3600" dirty="0" smtClean="0">
                          <a:effectLst/>
                        </a:rPr>
                        <a:t>/Dembele</a:t>
                      </a:r>
                      <a:endParaRPr lang="en-US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8</a:t>
                      </a:r>
                      <a:endParaRPr lang="en-US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Innovation/adoption for scaling</a:t>
                      </a:r>
                      <a:endParaRPr lang="en-US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  √</a:t>
                      </a:r>
                      <a:endParaRPr lang="en-US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 Bekele</a:t>
                      </a:r>
                      <a:endParaRPr lang="en-US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9</a:t>
                      </a:r>
                      <a:endParaRPr lang="en-US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Gender</a:t>
                      </a:r>
                      <a:endParaRPr lang="en-US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 ?</a:t>
                      </a:r>
                      <a:endParaRPr lang="en-US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 </a:t>
                      </a:r>
                      <a:r>
                        <a:rPr lang="en-US" sz="3600" dirty="0" err="1" smtClean="0">
                          <a:effectLst/>
                        </a:rPr>
                        <a:t>Gundula</a:t>
                      </a:r>
                      <a:endParaRPr lang="en-US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10</a:t>
                      </a:r>
                      <a:endParaRPr lang="en-US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Innovation/R4D platforms</a:t>
                      </a:r>
                      <a:endParaRPr lang="en-US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  √</a:t>
                      </a:r>
                      <a:endParaRPr lang="en-US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 </a:t>
                      </a:r>
                      <a:r>
                        <a:rPr lang="en-US" sz="3600" smtClean="0">
                          <a:effectLst/>
                        </a:rPr>
                        <a:t>Joachim</a:t>
                      </a:r>
                      <a:endParaRPr lang="en-US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11</a:t>
                      </a:r>
                      <a:endParaRPr lang="en-US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Value chains, markets and economics</a:t>
                      </a:r>
                      <a:endParaRPr lang="en-US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  √</a:t>
                      </a:r>
                      <a:endParaRPr lang="en-US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 Bekele</a:t>
                      </a:r>
                      <a:endParaRPr lang="en-US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12</a:t>
                      </a:r>
                      <a:endParaRPr lang="en-US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Nutrition</a:t>
                      </a:r>
                      <a:endParaRPr lang="en-US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  √</a:t>
                      </a:r>
                      <a:endParaRPr lang="en-US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 Mahama &amp; Caroline</a:t>
                      </a:r>
                      <a:endParaRPr lang="en-US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13</a:t>
                      </a:r>
                      <a:endParaRPr lang="en-US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Targeting and trade-off analysis</a:t>
                      </a:r>
                      <a:endParaRPr lang="en-US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  √</a:t>
                      </a:r>
                      <a:endParaRPr lang="en-US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 </a:t>
                      </a:r>
                      <a:r>
                        <a:rPr lang="en-US" sz="3600" dirty="0" smtClean="0">
                          <a:effectLst/>
                        </a:rPr>
                        <a:t>Groot</a:t>
                      </a:r>
                      <a:endParaRPr lang="en-US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3276600" y="8229600"/>
            <a:ext cx="24155400" cy="1323439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GB" sz="8000" dirty="0"/>
              <a:t>Technologies and innovations </a:t>
            </a:r>
            <a:r>
              <a:rPr lang="en-GB" sz="8000" dirty="0" smtClean="0"/>
              <a:t>to </a:t>
            </a:r>
            <a:r>
              <a:rPr lang="en-GB" sz="8000" dirty="0"/>
              <a:t>scale session 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339106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19400" y="8915400"/>
            <a:ext cx="26289000" cy="1954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Each project to identify 1 person to be part of each theme presentation. </a:t>
            </a:r>
            <a:r>
              <a:rPr lang="en-GB" dirty="0"/>
              <a:t>Using supporting project posters, These 3 people will each host a theme ‘bus stop’ where they are expected to briefly present their key points then address questions from participants. </a:t>
            </a:r>
            <a:endParaRPr lang="en-US" dirty="0"/>
          </a:p>
          <a:p>
            <a:r>
              <a:rPr lang="en-GB" dirty="0"/>
              <a:t> </a:t>
            </a:r>
            <a:endParaRPr lang="en-US" dirty="0"/>
          </a:p>
          <a:p>
            <a:r>
              <a:rPr lang="en-GB" b="1" dirty="0"/>
              <a:t>Each identified scientist to lead preparation of a single poster for each region (see template) highlighting the technologies </a:t>
            </a:r>
            <a:r>
              <a:rPr lang="en-GB" dirty="0"/>
              <a:t>and innovations in this theme generated in phase 1. </a:t>
            </a:r>
            <a:endParaRPr lang="en-US" dirty="0"/>
          </a:p>
          <a:p>
            <a:r>
              <a:rPr lang="en-GB" dirty="0"/>
              <a:t> </a:t>
            </a:r>
            <a:endParaRPr lang="en-US" dirty="0"/>
          </a:p>
          <a:p>
            <a:r>
              <a:rPr lang="en-GB" b="1" dirty="0"/>
              <a:t>The focus should be on results that have potential to scale</a:t>
            </a:r>
            <a:r>
              <a:rPr lang="en-GB" dirty="0"/>
              <a:t> in phase 2. </a:t>
            </a:r>
            <a:endParaRPr lang="en-US" dirty="0"/>
          </a:p>
          <a:p>
            <a:r>
              <a:rPr lang="en-GB" dirty="0"/>
              <a:t> </a:t>
            </a:r>
            <a:endParaRPr lang="en-US" dirty="0"/>
          </a:p>
          <a:p>
            <a:r>
              <a:rPr lang="en-GB" dirty="0"/>
              <a:t>Poster design assistance is available from </a:t>
            </a:r>
            <a:r>
              <a:rPr lang="en-GB" dirty="0" err="1"/>
              <a:t>Comms</a:t>
            </a:r>
            <a:r>
              <a:rPr lang="en-GB" dirty="0"/>
              <a:t> specialists. Poster to be printed in Tanzania. </a:t>
            </a:r>
            <a:r>
              <a:rPr lang="en-GB" b="1" dirty="0"/>
              <a:t>Deadline to receive final digital posters: 10 January.</a:t>
            </a:r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2209800" y="6553200"/>
            <a:ext cx="24155400" cy="1323439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GB" sz="8000" dirty="0" smtClean="0"/>
              <a:t>Guidelines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348132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8600"/>
            <a:ext cx="30175200" cy="445912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849087" y="4354830"/>
            <a:ext cx="28063366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rgbClr val="156734"/>
                </a:solidFill>
              </a:rPr>
              <a:t>[Theme name]: Africa RISING science, innovations and technologies with scaling potential from [project name]</a:t>
            </a:r>
            <a:endParaRPr lang="en-US" sz="6600" b="1" dirty="0">
              <a:solidFill>
                <a:srgbClr val="156734"/>
              </a:solidFill>
            </a:endParaRPr>
          </a:p>
          <a:p>
            <a:pPr algn="ctr"/>
            <a:endParaRPr lang="en-US" sz="8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en-US" sz="4000" b="1" dirty="0">
                <a:solidFill>
                  <a:srgbClr val="009242"/>
                </a:solidFill>
              </a:rPr>
              <a:t> </a:t>
            </a:r>
            <a:r>
              <a:rPr lang="en-US" sz="4000" i="1" dirty="0">
                <a:solidFill>
                  <a:srgbClr val="009242"/>
                </a:solidFill>
              </a:rPr>
              <a:t> </a:t>
            </a:r>
            <a:r>
              <a:rPr lang="en-US" sz="4800" b="1" i="1" dirty="0" smtClean="0"/>
              <a:t>Authors (with affiliations)</a:t>
            </a:r>
            <a:endParaRPr lang="en-US" sz="4800" b="1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762000" y="8356436"/>
            <a:ext cx="14554200" cy="6564034"/>
          </a:xfrm>
          <a:prstGeom prst="rect">
            <a:avLst/>
          </a:prstGeom>
          <a:noFill/>
        </p:spPr>
        <p:txBody>
          <a:bodyPr wrap="square" lIns="99752" tIns="49876" rIns="99752" bIns="49876" rtlCol="0">
            <a:spAutoFit/>
          </a:bodyPr>
          <a:lstStyle/>
          <a:p>
            <a:r>
              <a:rPr lang="en-US" sz="6000" b="1" dirty="0" smtClean="0">
                <a:solidFill>
                  <a:srgbClr val="156734"/>
                </a:solidFill>
              </a:rPr>
              <a:t>Key messages</a:t>
            </a:r>
          </a:p>
          <a:p>
            <a:endParaRPr lang="en-US" sz="6000" b="1" dirty="0">
              <a:solidFill>
                <a:srgbClr val="156734"/>
              </a:solidFill>
            </a:endParaRPr>
          </a:p>
          <a:p>
            <a:pPr marL="857250" indent="-857250">
              <a:buFont typeface="Wingdings" panose="05000000000000000000" pitchFamily="2" charset="2"/>
              <a:buChar char="ü"/>
            </a:pPr>
            <a:r>
              <a:rPr lang="en-US" sz="4000" dirty="0" smtClean="0"/>
              <a:t>Bullet on the significance of the technology/innovation and its potential for scaling</a:t>
            </a:r>
          </a:p>
          <a:p>
            <a:pPr marL="857250" indent="-857250">
              <a:buFont typeface="Wingdings" panose="05000000000000000000" pitchFamily="2" charset="2"/>
              <a:buChar char="ü"/>
            </a:pPr>
            <a:r>
              <a:rPr lang="en-US" sz="4000" dirty="0"/>
              <a:t>Bullet on the significance of the technology/innovation and its potential for scaling</a:t>
            </a:r>
          </a:p>
          <a:p>
            <a:pPr marL="857250" indent="-857250">
              <a:buFont typeface="Wingdings" panose="05000000000000000000" pitchFamily="2" charset="2"/>
              <a:buChar char="ü"/>
            </a:pPr>
            <a:r>
              <a:rPr lang="en-US" sz="4000" dirty="0"/>
              <a:t>Bullet on the significance of the technology/innovation and its potential for </a:t>
            </a:r>
            <a:r>
              <a:rPr lang="en-US" sz="4000" dirty="0" smtClean="0"/>
              <a:t>scaling</a:t>
            </a:r>
          </a:p>
          <a:p>
            <a:pPr marL="857250" indent="-857250">
              <a:buFont typeface="Wingdings" panose="05000000000000000000" pitchFamily="2" charset="2"/>
              <a:buChar char="ü"/>
            </a:pPr>
            <a:endParaRPr lang="en-US" sz="6000" b="1" dirty="0">
              <a:solidFill>
                <a:srgbClr val="156734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099768" y="35302210"/>
            <a:ext cx="27812684" cy="249299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023360" rtl="0" eaLnBrk="1" latinLnBrk="0" hangingPunct="1"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11680" algn="l" defTabSz="4023360" rtl="0" eaLnBrk="1" latinLnBrk="0" hangingPunct="1"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0" algn="l" defTabSz="4023360" rtl="0" eaLnBrk="1" latinLnBrk="0" hangingPunct="1"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035040" algn="l" defTabSz="4023360" rtl="0" eaLnBrk="1" latinLnBrk="0" hangingPunct="1"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46720" algn="l" defTabSz="4023360" rtl="0" eaLnBrk="1" latinLnBrk="0" hangingPunct="1"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058400" algn="l" defTabSz="4023360" rtl="0" eaLnBrk="1" latinLnBrk="0" hangingPunct="1"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070080" algn="l" defTabSz="4023360" rtl="0" eaLnBrk="1" latinLnBrk="0" hangingPunct="1"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081760" algn="l" defTabSz="4023360" rtl="0" eaLnBrk="1" latinLnBrk="0" hangingPunct="1"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093440" algn="l" defTabSz="4023360" rtl="0" eaLnBrk="1" latinLnBrk="0" hangingPunct="1"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6000" b="1" dirty="0">
                <a:solidFill>
                  <a:schemeClr val="accent6">
                    <a:lumMod val="75000"/>
                  </a:schemeClr>
                </a:solidFill>
              </a:rPr>
              <a:t>P</a:t>
            </a:r>
            <a:r>
              <a:rPr lang="en-US" sz="6000" b="1" dirty="0" smtClean="0">
                <a:solidFill>
                  <a:schemeClr val="accent6">
                    <a:lumMod val="75000"/>
                  </a:schemeClr>
                </a:solidFill>
              </a:rPr>
              <a:t>artners</a:t>
            </a:r>
          </a:p>
          <a:p>
            <a:pPr algn="ctr"/>
            <a:r>
              <a:rPr lang="en-US" sz="4800" b="1" dirty="0" smtClean="0">
                <a:solidFill>
                  <a:schemeClr val="accent6">
                    <a:lumMod val="75000"/>
                  </a:schemeClr>
                </a:solidFill>
              </a:rPr>
              <a:t>Include logos of partners involved in this specific research</a:t>
            </a:r>
          </a:p>
          <a:p>
            <a:r>
              <a:rPr lang="en-US" sz="48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en-US" sz="4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17781431" y="38389590"/>
            <a:ext cx="11131021" cy="1478178"/>
            <a:chOff x="18129779" y="38526822"/>
            <a:chExt cx="11131021" cy="1478178"/>
          </a:xfrm>
        </p:grpSpPr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32096" y="39151293"/>
              <a:ext cx="5029200" cy="853707"/>
            </a:xfrm>
            <a:prstGeom prst="rect">
              <a:avLst/>
            </a:prstGeom>
          </p:spPr>
        </p:pic>
        <p:pic>
          <p:nvPicPr>
            <p:cNvPr id="43" name="Picture 4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03200" y="38797847"/>
              <a:ext cx="3657600" cy="12071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4" name="Picture 4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129779" y="38526822"/>
              <a:ext cx="1225021" cy="14338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4" name="Group 23"/>
          <p:cNvGrpSpPr/>
          <p:nvPr/>
        </p:nvGrpSpPr>
        <p:grpSpPr>
          <a:xfrm>
            <a:off x="914400" y="39234715"/>
            <a:ext cx="14737840" cy="830997"/>
            <a:chOff x="554845" y="39234715"/>
            <a:chExt cx="14737840" cy="830997"/>
          </a:xfrm>
        </p:grpSpPr>
        <p:sp>
          <p:nvSpPr>
            <p:cNvPr id="25" name="TextBox 24"/>
            <p:cNvSpPr txBox="1"/>
            <p:nvPr/>
          </p:nvSpPr>
          <p:spPr>
            <a:xfrm>
              <a:off x="3061250" y="39234715"/>
              <a:ext cx="1223143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Clr>
                  <a:srgbClr val="5F0500"/>
                </a:buClr>
                <a:defRPr/>
              </a:pPr>
              <a:r>
                <a:rPr lang="en-GB" sz="2400" dirty="0">
                  <a:cs typeface="Arial" charset="0"/>
                </a:rPr>
                <a:t>This poster is </a:t>
              </a:r>
              <a:r>
                <a:rPr lang="en-GB" sz="2400" dirty="0" smtClean="0">
                  <a:cs typeface="Arial" charset="0"/>
                </a:rPr>
                <a:t>licensed </a:t>
              </a:r>
              <a:r>
                <a:rPr lang="en-GB" sz="2400" dirty="0">
                  <a:cs typeface="Arial" charset="0"/>
                </a:rPr>
                <a:t>for use under the Creative Commons Attribution 4.0 International Licence. </a:t>
              </a:r>
              <a:r>
                <a:rPr lang="en-GB" sz="2400" dirty="0" smtClean="0">
                  <a:cs typeface="Arial" charset="0"/>
                </a:rPr>
                <a:t>January 2017</a:t>
              </a:r>
              <a:endParaRPr lang="en-US" sz="2400" dirty="0"/>
            </a:p>
          </p:txBody>
        </p:sp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54845" y="39295427"/>
              <a:ext cx="2175717" cy="770285"/>
            </a:xfrm>
            <a:prstGeom prst="rect">
              <a:avLst/>
            </a:prstGeom>
          </p:spPr>
        </p:pic>
      </p:grpSp>
      <p:sp>
        <p:nvSpPr>
          <p:cNvPr id="29" name="TextBox 1"/>
          <p:cNvSpPr txBox="1"/>
          <p:nvPr/>
        </p:nvSpPr>
        <p:spPr>
          <a:xfrm>
            <a:off x="849086" y="37947600"/>
            <a:ext cx="15152914" cy="11998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023360" rtl="0" eaLnBrk="1" latinLnBrk="0" hangingPunct="1"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11680" algn="l" defTabSz="4023360" rtl="0" eaLnBrk="1" latinLnBrk="0" hangingPunct="1"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0" algn="l" defTabSz="4023360" rtl="0" eaLnBrk="1" latinLnBrk="0" hangingPunct="1"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035040" algn="l" defTabSz="4023360" rtl="0" eaLnBrk="1" latinLnBrk="0" hangingPunct="1"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46720" algn="l" defTabSz="4023360" rtl="0" eaLnBrk="1" latinLnBrk="0" hangingPunct="1"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058400" algn="l" defTabSz="4023360" rtl="0" eaLnBrk="1" latinLnBrk="0" hangingPunct="1"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070080" algn="l" defTabSz="4023360" rtl="0" eaLnBrk="1" latinLnBrk="0" hangingPunct="1"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081760" algn="l" defTabSz="4023360" rtl="0" eaLnBrk="1" latinLnBrk="0" hangingPunct="1"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093440" algn="l" defTabSz="4023360" rtl="0" eaLnBrk="1" latinLnBrk="0" hangingPunct="1"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We thank farmers and local partners in Africa RISING </a:t>
            </a:r>
            <a:r>
              <a:rPr lang="en-US" sz="2400" dirty="0" smtClean="0"/>
              <a:t>sites </a:t>
            </a:r>
            <a:r>
              <a:rPr lang="en-US" sz="2400" dirty="0"/>
              <a:t>for their </a:t>
            </a:r>
            <a:r>
              <a:rPr lang="en-US" sz="2400" dirty="0" smtClean="0"/>
              <a:t>contributions to this research. We also acknowledge the support of all </a:t>
            </a:r>
            <a:r>
              <a:rPr lang="en-US" sz="2400" dirty="0"/>
              <a:t>donors which globally </a:t>
            </a:r>
            <a:r>
              <a:rPr lang="en-US" sz="2400" dirty="0" smtClean="0"/>
              <a:t>support </a:t>
            </a:r>
            <a:r>
              <a:rPr lang="en-US" sz="2400" dirty="0"/>
              <a:t>the work of </a:t>
            </a:r>
            <a:r>
              <a:rPr lang="en-US" sz="2400" dirty="0" smtClean="0"/>
              <a:t>the CGIAR centers </a:t>
            </a:r>
            <a:r>
              <a:rPr lang="en-US" sz="2400" dirty="0"/>
              <a:t>and </a:t>
            </a:r>
            <a:r>
              <a:rPr lang="en-US" sz="2400" dirty="0" smtClean="0"/>
              <a:t>their </a:t>
            </a:r>
            <a:r>
              <a:rPr lang="en-US" sz="2400" dirty="0"/>
              <a:t>partners through their contributions to the </a:t>
            </a:r>
            <a:r>
              <a:rPr lang="en-US" sz="2400" dirty="0">
                <a:hlinkClick r:id="rId8"/>
              </a:rPr>
              <a:t>CGIAR system</a:t>
            </a:r>
            <a:endParaRPr lang="en-US" sz="2400" dirty="0"/>
          </a:p>
        </p:txBody>
      </p:sp>
      <p:sp>
        <p:nvSpPr>
          <p:cNvPr id="35" name="TextBox 34"/>
          <p:cNvSpPr txBox="1"/>
          <p:nvPr/>
        </p:nvSpPr>
        <p:spPr>
          <a:xfrm>
            <a:off x="762000" y="16187981"/>
            <a:ext cx="14554200" cy="6871811"/>
          </a:xfrm>
          <a:prstGeom prst="rect">
            <a:avLst/>
          </a:prstGeom>
          <a:noFill/>
        </p:spPr>
        <p:txBody>
          <a:bodyPr wrap="square" lIns="99752" tIns="49876" rIns="99752" bIns="49876" rtlCol="0">
            <a:spAutoFit/>
          </a:bodyPr>
          <a:lstStyle/>
          <a:p>
            <a:r>
              <a:rPr lang="en-US" sz="6000" b="1" dirty="0" smtClean="0">
                <a:solidFill>
                  <a:srgbClr val="156734"/>
                </a:solidFill>
              </a:rPr>
              <a:t>Objectives and approach</a:t>
            </a:r>
          </a:p>
          <a:p>
            <a:r>
              <a:rPr lang="en-US" sz="4000" dirty="0" smtClean="0"/>
              <a:t>Narrative explaining the purpose of the research, the specific objectives, and any important aspects of the research approach/method</a:t>
            </a:r>
          </a:p>
          <a:p>
            <a:endParaRPr lang="en-US" sz="4000" dirty="0"/>
          </a:p>
          <a:p>
            <a:endParaRPr lang="en-US" sz="4000" dirty="0" smtClean="0"/>
          </a:p>
          <a:p>
            <a:endParaRPr lang="en-US" sz="4000" dirty="0" smtClean="0"/>
          </a:p>
          <a:p>
            <a:endParaRPr lang="en-US" sz="4000" dirty="0"/>
          </a:p>
          <a:p>
            <a:endParaRPr lang="en-US" sz="4000" dirty="0" smtClean="0"/>
          </a:p>
          <a:p>
            <a:endParaRPr lang="en-US" sz="6000" b="1" dirty="0">
              <a:solidFill>
                <a:srgbClr val="156734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49086" y="23684185"/>
            <a:ext cx="14467114" cy="5025151"/>
          </a:xfrm>
          <a:prstGeom prst="rect">
            <a:avLst/>
          </a:prstGeom>
          <a:noFill/>
        </p:spPr>
        <p:txBody>
          <a:bodyPr wrap="square" lIns="99752" tIns="49876" rIns="99752" bIns="49876" rtlCol="0">
            <a:spAutoFit/>
          </a:bodyPr>
          <a:lstStyle/>
          <a:p>
            <a:r>
              <a:rPr lang="en-US" sz="6000" b="1" dirty="0" smtClean="0">
                <a:solidFill>
                  <a:srgbClr val="156734"/>
                </a:solidFill>
              </a:rPr>
              <a:t>Key results</a:t>
            </a:r>
          </a:p>
          <a:p>
            <a:r>
              <a:rPr lang="en-US" sz="4000" dirty="0" smtClean="0"/>
              <a:t>Narrative </a:t>
            </a:r>
            <a:r>
              <a:rPr lang="en-US" sz="4000" dirty="0"/>
              <a:t>explaining </a:t>
            </a:r>
            <a:r>
              <a:rPr lang="en-US" sz="4000" dirty="0" smtClean="0"/>
              <a:t>the results,.</a:t>
            </a:r>
          </a:p>
          <a:p>
            <a:endParaRPr lang="en-US" sz="4000" dirty="0"/>
          </a:p>
          <a:p>
            <a:endParaRPr lang="en-US" sz="4000" dirty="0"/>
          </a:p>
          <a:p>
            <a:endParaRPr lang="en-US" sz="4000" dirty="0" smtClean="0"/>
          </a:p>
          <a:p>
            <a:endParaRPr lang="en-US" sz="4000" dirty="0"/>
          </a:p>
          <a:p>
            <a:endParaRPr lang="en-US" sz="6000" b="1" dirty="0">
              <a:solidFill>
                <a:srgbClr val="156734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794833" y="8356436"/>
            <a:ext cx="12182933" cy="7487364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lIns="99752" tIns="49876" rIns="99752" bIns="49876" rtlCol="0">
            <a:spAutoFit/>
          </a:bodyPr>
          <a:lstStyle/>
          <a:p>
            <a:r>
              <a:rPr lang="en-US" sz="6000" b="1" dirty="0" smtClean="0">
                <a:solidFill>
                  <a:srgbClr val="156734"/>
                </a:solidFill>
              </a:rPr>
              <a:t>Image or photo</a:t>
            </a:r>
          </a:p>
          <a:p>
            <a:endParaRPr lang="en-US" sz="6000" b="1" dirty="0">
              <a:solidFill>
                <a:srgbClr val="156734"/>
              </a:solidFill>
            </a:endParaRPr>
          </a:p>
          <a:p>
            <a:endParaRPr lang="en-US" sz="6000" b="1" dirty="0" smtClean="0">
              <a:solidFill>
                <a:srgbClr val="156734"/>
              </a:solidFill>
            </a:endParaRPr>
          </a:p>
          <a:p>
            <a:endParaRPr lang="en-US" sz="6000" b="1" dirty="0">
              <a:solidFill>
                <a:srgbClr val="156734"/>
              </a:solidFill>
            </a:endParaRPr>
          </a:p>
          <a:p>
            <a:endParaRPr lang="en-US" sz="6000" b="1" dirty="0" smtClean="0">
              <a:solidFill>
                <a:srgbClr val="156734"/>
              </a:solidFill>
            </a:endParaRPr>
          </a:p>
          <a:p>
            <a:endParaRPr lang="en-US" sz="6000" b="1" dirty="0" smtClean="0">
              <a:solidFill>
                <a:srgbClr val="156734"/>
              </a:solidFill>
            </a:endParaRPr>
          </a:p>
          <a:p>
            <a:endParaRPr lang="en-US" sz="6000" b="1" dirty="0">
              <a:solidFill>
                <a:srgbClr val="156734"/>
              </a:solidFill>
            </a:endParaRPr>
          </a:p>
          <a:p>
            <a:endParaRPr lang="en-US" sz="6000" b="1" dirty="0">
              <a:solidFill>
                <a:srgbClr val="156734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879524" y="16399822"/>
            <a:ext cx="12182933" cy="841069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lIns="99752" tIns="49876" rIns="99752" bIns="49876" rtlCol="0">
            <a:spAutoFit/>
          </a:bodyPr>
          <a:lstStyle/>
          <a:p>
            <a:r>
              <a:rPr lang="en-US" sz="6000" b="1" dirty="0" smtClean="0">
                <a:solidFill>
                  <a:srgbClr val="156734"/>
                </a:solidFill>
              </a:rPr>
              <a:t>Image or photo</a:t>
            </a:r>
          </a:p>
          <a:p>
            <a:endParaRPr lang="en-US" sz="6000" b="1" dirty="0">
              <a:solidFill>
                <a:srgbClr val="156734"/>
              </a:solidFill>
            </a:endParaRPr>
          </a:p>
          <a:p>
            <a:endParaRPr lang="en-US" sz="6000" b="1" dirty="0" smtClean="0">
              <a:solidFill>
                <a:srgbClr val="156734"/>
              </a:solidFill>
            </a:endParaRPr>
          </a:p>
          <a:p>
            <a:endParaRPr lang="en-US" sz="6000" b="1" dirty="0">
              <a:solidFill>
                <a:srgbClr val="156734"/>
              </a:solidFill>
            </a:endParaRPr>
          </a:p>
          <a:p>
            <a:endParaRPr lang="en-US" sz="6000" b="1" dirty="0" smtClean="0">
              <a:solidFill>
                <a:srgbClr val="156734"/>
              </a:solidFill>
            </a:endParaRPr>
          </a:p>
          <a:p>
            <a:endParaRPr lang="en-US" sz="6000" b="1" dirty="0">
              <a:solidFill>
                <a:srgbClr val="156734"/>
              </a:solidFill>
            </a:endParaRPr>
          </a:p>
          <a:p>
            <a:endParaRPr lang="en-US" sz="6000" b="1" dirty="0" smtClean="0">
              <a:solidFill>
                <a:srgbClr val="156734"/>
              </a:solidFill>
            </a:endParaRPr>
          </a:p>
          <a:p>
            <a:endParaRPr lang="en-US" sz="6000" b="1" dirty="0">
              <a:solidFill>
                <a:srgbClr val="156734"/>
              </a:solidFill>
            </a:endParaRPr>
          </a:p>
          <a:p>
            <a:endParaRPr lang="en-US" sz="6000" b="1" dirty="0">
              <a:solidFill>
                <a:srgbClr val="156734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25467" y="25374600"/>
            <a:ext cx="12182933" cy="841069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lIns="99752" tIns="49876" rIns="99752" bIns="49876" rtlCol="0">
            <a:spAutoFit/>
          </a:bodyPr>
          <a:lstStyle/>
          <a:p>
            <a:r>
              <a:rPr lang="en-US" sz="6000" b="1" dirty="0" smtClean="0">
                <a:solidFill>
                  <a:srgbClr val="156734"/>
                </a:solidFill>
              </a:rPr>
              <a:t>Image or photo or graph</a:t>
            </a:r>
          </a:p>
          <a:p>
            <a:endParaRPr lang="en-US" sz="6000" b="1" dirty="0">
              <a:solidFill>
                <a:srgbClr val="156734"/>
              </a:solidFill>
            </a:endParaRPr>
          </a:p>
          <a:p>
            <a:endParaRPr lang="en-US" sz="6000" b="1" dirty="0" smtClean="0">
              <a:solidFill>
                <a:srgbClr val="156734"/>
              </a:solidFill>
            </a:endParaRPr>
          </a:p>
          <a:p>
            <a:endParaRPr lang="en-US" sz="6000" b="1" dirty="0">
              <a:solidFill>
                <a:srgbClr val="156734"/>
              </a:solidFill>
            </a:endParaRPr>
          </a:p>
          <a:p>
            <a:endParaRPr lang="en-US" sz="6000" b="1" dirty="0" smtClean="0">
              <a:solidFill>
                <a:srgbClr val="156734"/>
              </a:solidFill>
            </a:endParaRPr>
          </a:p>
          <a:p>
            <a:endParaRPr lang="en-US" sz="6000" b="1" dirty="0">
              <a:solidFill>
                <a:srgbClr val="156734"/>
              </a:solidFill>
            </a:endParaRPr>
          </a:p>
          <a:p>
            <a:endParaRPr lang="en-US" sz="6000" b="1" dirty="0" smtClean="0">
              <a:solidFill>
                <a:srgbClr val="156734"/>
              </a:solidFill>
            </a:endParaRPr>
          </a:p>
          <a:p>
            <a:endParaRPr lang="en-US" sz="6000" b="1" dirty="0">
              <a:solidFill>
                <a:srgbClr val="156734"/>
              </a:solidFill>
            </a:endParaRPr>
          </a:p>
          <a:p>
            <a:endParaRPr lang="en-US" sz="6000" b="1" dirty="0">
              <a:solidFill>
                <a:srgbClr val="156734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62000" y="28951119"/>
            <a:ext cx="14554200" cy="4409598"/>
          </a:xfrm>
          <a:prstGeom prst="rect">
            <a:avLst/>
          </a:prstGeom>
          <a:noFill/>
        </p:spPr>
        <p:txBody>
          <a:bodyPr wrap="square" lIns="99752" tIns="49876" rIns="99752" bIns="49876" rtlCol="0">
            <a:spAutoFit/>
          </a:bodyPr>
          <a:lstStyle/>
          <a:p>
            <a:r>
              <a:rPr lang="en-US" sz="6000" b="1" dirty="0" smtClean="0">
                <a:solidFill>
                  <a:srgbClr val="156734"/>
                </a:solidFill>
              </a:rPr>
              <a:t>Significance and scaling potential</a:t>
            </a:r>
            <a:endParaRPr lang="en-US" sz="6000" b="1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en-US" sz="4000" dirty="0" smtClean="0"/>
              <a:t>Narrative explaining why these results are important. What they can mean for beneficiaries, how they relate to AR and FtF goals, and especially the potential for scaling </a:t>
            </a:r>
            <a:r>
              <a:rPr lang="en-US" sz="4000" dirty="0" smtClean="0">
                <a:solidFill>
                  <a:srgbClr val="FF0000"/>
                </a:solidFill>
              </a:rPr>
              <a:t>(giving an idea of the numbers that can be reached with the intervention)</a:t>
            </a:r>
            <a:endParaRPr lang="en-US" sz="6000" b="1" dirty="0" smtClean="0">
              <a:solidFill>
                <a:srgbClr val="156734"/>
              </a:solidFill>
            </a:endParaRPr>
          </a:p>
          <a:p>
            <a:endParaRPr lang="en-US" sz="6000" b="1" dirty="0">
              <a:solidFill>
                <a:srgbClr val="15673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68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11978</TotalTime>
  <Words>395</Words>
  <Application>Microsoft Office PowerPoint</Application>
  <PresentationFormat>Custom</PresentationFormat>
  <Paragraphs>123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ILRI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Habtamu, Apollo (ILRI)</dc:creator>
  <cp:lastModifiedBy>LTIT2</cp:lastModifiedBy>
  <cp:revision>272</cp:revision>
  <cp:lastPrinted>2016-02-15T06:58:13Z</cp:lastPrinted>
  <dcterms:created xsi:type="dcterms:W3CDTF">2013-04-15T13:48:47Z</dcterms:created>
  <dcterms:modified xsi:type="dcterms:W3CDTF">2016-12-13T08:55:43Z</dcterms:modified>
</cp:coreProperties>
</file>